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F466"/>
    <a:srgbClr val="0000FF"/>
    <a:srgbClr val="FF00FF"/>
    <a:srgbClr val="800080"/>
    <a:srgbClr val="00CC00"/>
    <a:srgbClr val="FF000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06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35699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Автор: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Monotype Corsiva" pitchFamily="66" charset="0"/>
              </a:rPr>
              <a:t>Сигаева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 Вера Александровна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оспитатель подготовительной группы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униципального бюджетного дошкольного общеобразовательного учреждения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«Детский сад общеразвивающего вида № 5 «Березка»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город Губкин Белгородская область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32" y="764704"/>
            <a:ext cx="8213402" cy="1169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7000" b="1" cap="all" dirty="0" smtClean="0">
                <a:ln w="9000" cmpd="sng">
                  <a:solidFill>
                    <a:srgbClr val="4AF4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</a:rPr>
              <a:t>ЛЕСНАЯ ТРОПИНКА</a:t>
            </a:r>
            <a:endParaRPr lang="ru-RU" sz="7000" b="1" cap="all" spc="0" dirty="0">
              <a:ln w="9000" cmpd="sng">
                <a:solidFill>
                  <a:srgbClr val="4AF466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7CBFF"/>
            </a:gs>
            <a:gs pos="50000">
              <a:srgbClr val="37CBFF"/>
            </a:gs>
            <a:gs pos="100000">
              <a:srgbClr val="4AF46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270925"/>
            <a:ext cx="936104" cy="5102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1268760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270924"/>
            <a:ext cx="3816424" cy="10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35696" y="27092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27092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59832" y="27092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79912" y="25104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27984" y="206084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292494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7984" y="386104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27984" y="465313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27984" y="2060850"/>
            <a:ext cx="2601281" cy="853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3861047"/>
            <a:ext cx="4176464" cy="79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35896" y="3861047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43808" y="3861046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51720" y="3861045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43808" y="4653137"/>
            <a:ext cx="25202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635896" y="4581127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421832" y="1268759"/>
            <a:ext cx="4326632" cy="8002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51720" y="2924946"/>
            <a:ext cx="6696744" cy="936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635896" y="2924946"/>
            <a:ext cx="0" cy="93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210506" y="2924949"/>
            <a:ext cx="0" cy="936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031363" y="2924949"/>
            <a:ext cx="67" cy="946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201445" y="2078628"/>
            <a:ext cx="1" cy="835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029265" y="2075113"/>
            <a:ext cx="1" cy="839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201445" y="1250979"/>
            <a:ext cx="0" cy="80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29266" y="1250978"/>
            <a:ext cx="0" cy="80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884368" y="1259157"/>
            <a:ext cx="0" cy="80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876593" y="2914125"/>
            <a:ext cx="3887" cy="946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230558" y="260647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492453" y="32278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10032" y="133495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88261" y="217971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16725" y="307895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16725" y="39470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2453" y="471249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3568" y="47667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10341" y="46271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50433" y="4911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19772" y="4911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97291" y="46497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51920" y="4911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44008" y="52153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68147" y="396240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164288" y="30779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04285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544108" y="217971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544108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33120" y="13635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36600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00392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32749" y="223729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u="wavyDbl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333896" y="223729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66323" y="30789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34747" y="3118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91507" y="3108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2843808" y="2942513"/>
            <a:ext cx="0" cy="93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79912" y="314251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55941" y="310478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33120" y="309519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00764" y="3118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52698" y="396470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u="wavyDbl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71126" y="39624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27580" y="396219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16321" y="39715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009727" y="472078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779912" y="468478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83360" y="47182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u="wavyDbl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ван\Desktop\Myagkaya_igrushka_Lava_Borovik_malyy_LA8138A_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5" y="63078"/>
            <a:ext cx="1134963" cy="113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ван\Desktop\057-6-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5" y="1389959"/>
            <a:ext cx="1160874" cy="159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ван\Desktop\saihoji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44" y="1441293"/>
            <a:ext cx="1274670" cy="127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Иван\Desktop\tropinka-v-le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1" y="4035497"/>
            <a:ext cx="1454849" cy="109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Иван\Desktop\belka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52" y="5146703"/>
            <a:ext cx="1191678" cy="151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Иван\Desktop\443634-wp-12489401342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6" y="5020274"/>
            <a:ext cx="2057091" cy="137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ван\Desktop\ko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44000" cy="69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ван\Desktop\tropinka-v-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-1"/>
            <a:ext cx="9136495" cy="68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ван\Desktop\tropinka-v-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-1"/>
            <a:ext cx="9136495" cy="68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0022-030-Katilsja-kolobok-po-le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" y="-15060"/>
            <a:ext cx="9164081" cy="68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a03acf1a5be7d113e462ba95c60ff4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473293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ван\Desktop\3d6dfd3646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393"/>
            <a:ext cx="9168521" cy="68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7CBFF"/>
            </a:gs>
            <a:gs pos="50000">
              <a:srgbClr val="37CBFF"/>
            </a:gs>
            <a:gs pos="100000">
              <a:srgbClr val="4AF4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ван\Desktop\64330463_Skazochnye_izbushki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272808" cy="62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71971186_19_Tak_dolgo_l_ostatsya_v_devk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"/>
            <a:ext cx="9144000" cy="68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7CBFF"/>
            </a:gs>
            <a:gs pos="50000">
              <a:srgbClr val="37CBFF"/>
            </a:gs>
            <a:gs pos="100000">
              <a:srgbClr val="4AF4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</a:t>
            </a:r>
            <a:r>
              <a:rPr lang="ru-RU" sz="5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А</a:t>
            </a:r>
            <a:r>
              <a:rPr lang="ru-RU" sz="56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Г</a:t>
            </a:r>
            <a:r>
              <a:rPr lang="ru-RU" sz="5600" dirty="0" smtClean="0">
                <a:solidFill>
                  <a:srgbClr val="4AF466"/>
                </a:solidFill>
                <a:latin typeface="Comic Sans MS" pitchFamily="66" charset="0"/>
                <a:cs typeface="Times New Roman" pitchFamily="18" charset="0"/>
              </a:rPr>
              <a:t>А</a:t>
            </a:r>
            <a:r>
              <a:rPr lang="ru-RU" sz="56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Д</a:t>
            </a:r>
            <a:r>
              <a:rPr lang="ru-RU" sz="56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</a:t>
            </a:r>
            <a:r>
              <a:rPr lang="ru-RU" sz="5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</a:t>
            </a:r>
            <a:endParaRPr lang="ru-RU" sz="5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Глубоко был спрятан он,</a:t>
            </a:r>
            <a:b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Раз-два-три – и вышел вон,</a:t>
            </a:r>
            <a:b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 стоит он на виду.</a:t>
            </a:r>
            <a:b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Белый, я тебя 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найду!</a:t>
            </a:r>
            <a:endParaRPr lang="ru-RU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2.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Никто не пугает,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А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дрожит.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3.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Мягок, а не пух,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Зелен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трава.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меня топчут,</a:t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всем в пути —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помощник.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5. </a:t>
            </a:r>
            <a:r>
              <a:rPr lang="ru-RU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Рыжий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маленький зверёк</a:t>
            </a:r>
            <a:b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По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деревьям прыг да скок.</a:t>
            </a:r>
            <a:b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Он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живёт не на земле,</a:t>
            </a:r>
            <a:b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А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дереве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 дупле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.</a:t>
            </a:r>
            <a:endParaRPr lang="ru-RU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6.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Богатырь стоит богат,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Угощает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всех ребят: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Ваню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земляникой,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Таню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костяникой,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Машеньку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орешком,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Петю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сыроежкой,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Катеньку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малиной,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А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Васю -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хворостиной.</a:t>
            </a:r>
            <a:r>
              <a:rPr lang="ru-RU" dirty="0">
                <a:solidFill>
                  <a:srgbClr val="FF00FF"/>
                </a:solidFill>
              </a:rPr>
              <a:t/>
            </a:r>
            <a:br>
              <a:rPr lang="ru-RU" dirty="0">
                <a:solidFill>
                  <a:srgbClr val="FF00FF"/>
                </a:solidFill>
              </a:rPr>
            </a:br>
            <a:endParaRPr lang="ru-RU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Иван\Desktop\1348719293_ucheb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61861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ван\Desktop\x_fa660b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074863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ван\Desktop\zagal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54" y="4509120"/>
            <a:ext cx="160972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Иван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87" y="5661248"/>
            <a:ext cx="1018182" cy="10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26</cp:revision>
  <dcterms:created xsi:type="dcterms:W3CDTF">2014-05-14T11:32:56Z</dcterms:created>
  <dcterms:modified xsi:type="dcterms:W3CDTF">2014-05-15T15:45:42Z</dcterms:modified>
</cp:coreProperties>
</file>